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2"/>
  </p:notesMasterIdLst>
  <p:sldIdLst>
    <p:sldId id="256" r:id="rId5"/>
    <p:sldId id="258" r:id="rId6"/>
    <p:sldId id="259" r:id="rId7"/>
    <p:sldId id="260" r:id="rId8"/>
    <p:sldId id="261" r:id="rId9"/>
    <p:sldId id="276" r:id="rId10"/>
    <p:sldId id="283" r:id="rId11"/>
    <p:sldId id="262" r:id="rId12"/>
    <p:sldId id="263" r:id="rId13"/>
    <p:sldId id="264" r:id="rId14"/>
    <p:sldId id="265" r:id="rId15"/>
    <p:sldId id="266" r:id="rId16"/>
    <p:sldId id="278" r:id="rId17"/>
    <p:sldId id="279" r:id="rId18"/>
    <p:sldId id="280" r:id="rId19"/>
    <p:sldId id="281" r:id="rId20"/>
    <p:sldId id="285" r:id="rId21"/>
    <p:sldId id="268" r:id="rId22"/>
    <p:sldId id="269" r:id="rId23"/>
    <p:sldId id="287" r:id="rId24"/>
    <p:sldId id="286" r:id="rId25"/>
    <p:sldId id="270" r:id="rId26"/>
    <p:sldId id="271" r:id="rId27"/>
    <p:sldId id="272" r:id="rId28"/>
    <p:sldId id="284" r:id="rId29"/>
    <p:sldId id="273" r:id="rId30"/>
    <p:sldId id="275" r:id="rId31"/>
  </p:sldIdLst>
  <p:sldSz cx="9144000" cy="5143500" type="screen16x9"/>
  <p:notesSz cx="6858000" cy="9144000"/>
  <p:embeddedFontLst>
    <p:embeddedFont>
      <p:font typeface="Proxima Nova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EE415-11DD-48B9-A206-548D00AAC833}" v="67" dt="2020-05-07T00:48:40.871"/>
    <p1510:client id="{3A213A99-9A3B-4BD6-B98B-5C539BA8184B}" v="11" dt="2020-05-07T00:49:57.378"/>
    <p1510:client id="{3CDEEAEF-D983-4EBE-A4F7-F20AF143BD6F}" v="110" dt="2020-05-07T00:29:58.551"/>
    <p1510:client id="{989A0336-3184-4EF8-9CFE-B95B82362F69}" v="160" dt="2020-05-07T00:02:29.366"/>
    <p1510:client id="{E2B5211F-9EA9-4F48-B8DF-154637324FA3}" v="2143" dt="2020-05-07T00:33:29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ck, Matthew" userId="S::m.brock_ndsu.edu#ext#@microsoft.onmicrosoft.com::a5385844-4369-44df-92aa-8fadc92d67aa" providerId="AD" clId="Web-{989A0336-3184-4EF8-9CFE-B95B82362F69}"/>
    <pc:docChg chg="addSld modSld sldOrd">
      <pc:chgData name="Brock, Matthew" userId="S::m.brock_ndsu.edu#ext#@microsoft.onmicrosoft.com::a5385844-4369-44df-92aa-8fadc92d67aa" providerId="AD" clId="Web-{989A0336-3184-4EF8-9CFE-B95B82362F69}" dt="2020-05-07T00:02:26.116" v="155" actId="20577"/>
      <pc:docMkLst>
        <pc:docMk/>
      </pc:docMkLst>
      <pc:sldChg chg="modSp add ord replId">
        <pc:chgData name="Brock, Matthew" userId="S::m.brock_ndsu.edu#ext#@microsoft.onmicrosoft.com::a5385844-4369-44df-92aa-8fadc92d67aa" providerId="AD" clId="Web-{989A0336-3184-4EF8-9CFE-B95B82362F69}" dt="2020-05-06T23:59:24.696" v="6" actId="20577"/>
        <pc:sldMkLst>
          <pc:docMk/>
          <pc:sldMk cId="309187314" sldId="285"/>
        </pc:sldMkLst>
        <pc:spChg chg="mod">
          <ac:chgData name="Brock, Matthew" userId="S::m.brock_ndsu.edu#ext#@microsoft.onmicrosoft.com::a5385844-4369-44df-92aa-8fadc92d67aa" providerId="AD" clId="Web-{989A0336-3184-4EF8-9CFE-B95B82362F69}" dt="2020-05-06T23:59:24.696" v="6" actId="20577"/>
          <ac:spMkLst>
            <pc:docMk/>
            <pc:sldMk cId="309187314" sldId="285"/>
            <ac:spMk id="144" creationId="{00000000-0000-0000-0000-000000000000}"/>
          </ac:spMkLst>
        </pc:spChg>
      </pc:sldChg>
      <pc:sldChg chg="addSp delSp modSp add ord replId">
        <pc:chgData name="Brock, Matthew" userId="S::m.brock_ndsu.edu#ext#@microsoft.onmicrosoft.com::a5385844-4369-44df-92aa-8fadc92d67aa" providerId="AD" clId="Web-{989A0336-3184-4EF8-9CFE-B95B82362F69}" dt="2020-05-07T00:02:26.116" v="155" actId="20577"/>
        <pc:sldMkLst>
          <pc:docMk/>
          <pc:sldMk cId="1760495289" sldId="286"/>
        </pc:sldMkLst>
        <pc:spChg chg="mod">
          <ac:chgData name="Brock, Matthew" userId="S::m.brock_ndsu.edu#ext#@microsoft.onmicrosoft.com::a5385844-4369-44df-92aa-8fadc92d67aa" providerId="AD" clId="Web-{989A0336-3184-4EF8-9CFE-B95B82362F69}" dt="2020-05-07T00:02:26.116" v="155" actId="20577"/>
          <ac:spMkLst>
            <pc:docMk/>
            <pc:sldMk cId="1760495289" sldId="286"/>
            <ac:spMk id="2" creationId="{00000000-0000-0000-0000-000000000000}"/>
          </ac:spMkLst>
        </pc:spChg>
        <pc:spChg chg="mod">
          <ac:chgData name="Brock, Matthew" userId="S::m.brock_ndsu.edu#ext#@microsoft.onmicrosoft.com::a5385844-4369-44df-92aa-8fadc92d67aa" providerId="AD" clId="Web-{989A0336-3184-4EF8-9CFE-B95B82362F69}" dt="2020-05-07T00:01:29.007" v="126" actId="20577"/>
          <ac:spMkLst>
            <pc:docMk/>
            <pc:sldMk cId="1760495289" sldId="286"/>
            <ac:spMk id="3" creationId="{00000000-0000-0000-0000-000000000000}"/>
          </ac:spMkLst>
        </pc:spChg>
        <pc:picChg chg="del">
          <ac:chgData name="Brock, Matthew" userId="S::m.brock_ndsu.edu#ext#@microsoft.onmicrosoft.com::a5385844-4369-44df-92aa-8fadc92d67aa" providerId="AD" clId="Web-{989A0336-3184-4EF8-9CFE-B95B82362F69}" dt="2020-05-06T23:59:45.602" v="9"/>
          <ac:picMkLst>
            <pc:docMk/>
            <pc:sldMk cId="1760495289" sldId="286"/>
            <ac:picMk id="4" creationId="{00000000-0000-0000-0000-000000000000}"/>
          </ac:picMkLst>
        </pc:picChg>
        <pc:picChg chg="del">
          <ac:chgData name="Brock, Matthew" userId="S::m.brock_ndsu.edu#ext#@microsoft.onmicrosoft.com::a5385844-4369-44df-92aa-8fadc92d67aa" providerId="AD" clId="Web-{989A0336-3184-4EF8-9CFE-B95B82362F69}" dt="2020-05-06T23:59:46.383" v="10"/>
          <ac:picMkLst>
            <pc:docMk/>
            <pc:sldMk cId="1760495289" sldId="286"/>
            <ac:picMk id="5" creationId="{00000000-0000-0000-0000-000000000000}"/>
          </ac:picMkLst>
        </pc:picChg>
        <pc:picChg chg="add mod">
          <ac:chgData name="Brock, Matthew" userId="S::m.brock_ndsu.edu#ext#@microsoft.onmicrosoft.com::a5385844-4369-44df-92aa-8fadc92d67aa" providerId="AD" clId="Web-{989A0336-3184-4EF8-9CFE-B95B82362F69}" dt="2020-05-07T00:01:59.227" v="135" actId="1076"/>
          <ac:picMkLst>
            <pc:docMk/>
            <pc:sldMk cId="1760495289" sldId="286"/>
            <ac:picMk id="6" creationId="{25EC809B-94EF-4D92-979B-4779120B09E0}"/>
          </ac:picMkLst>
        </pc:picChg>
        <pc:picChg chg="add mod">
          <ac:chgData name="Brock, Matthew" userId="S::m.brock_ndsu.edu#ext#@microsoft.onmicrosoft.com::a5385844-4369-44df-92aa-8fadc92d67aa" providerId="AD" clId="Web-{989A0336-3184-4EF8-9CFE-B95B82362F69}" dt="2020-05-07T00:02:06.788" v="137" actId="14100"/>
          <ac:picMkLst>
            <pc:docMk/>
            <pc:sldMk cId="1760495289" sldId="286"/>
            <ac:picMk id="8" creationId="{F250DD30-E946-4225-9C47-8D31B8791C36}"/>
          </ac:picMkLst>
        </pc:picChg>
      </pc:sldChg>
    </pc:docChg>
  </pc:docChgLst>
  <pc:docChgLst>
    <pc:chgData name="Brewster, Henry" userId="S::henry.brewster_ndsu.edu#ext#@microsoft.onmicrosoft.com::219da57f-4e4d-4575-93a3-7182a8967b53" providerId="AD" clId="Web-{3CDEEAEF-D983-4EBE-A4F7-F20AF143BD6F}"/>
    <pc:docChg chg="modSld">
      <pc:chgData name="Brewster, Henry" userId="S::henry.brewster_ndsu.edu#ext#@microsoft.onmicrosoft.com::219da57f-4e4d-4575-93a3-7182a8967b53" providerId="AD" clId="Web-{3CDEEAEF-D983-4EBE-A4F7-F20AF143BD6F}" dt="2020-05-07T00:29:58.551" v="108" actId="20577"/>
      <pc:docMkLst>
        <pc:docMk/>
      </pc:docMkLst>
      <pc:sldChg chg="modSp">
        <pc:chgData name="Brewster, Henry" userId="S::henry.brewster_ndsu.edu#ext#@microsoft.onmicrosoft.com::219da57f-4e4d-4575-93a3-7182a8967b53" providerId="AD" clId="Web-{3CDEEAEF-D983-4EBE-A4F7-F20AF143BD6F}" dt="2020-05-07T00:21:12.501" v="83" actId="20577"/>
        <pc:sldMkLst>
          <pc:docMk/>
          <pc:sldMk cId="0" sldId="273"/>
        </pc:sldMkLst>
        <pc:spChg chg="mod">
          <ac:chgData name="Brewster, Henry" userId="S::henry.brewster_ndsu.edu#ext#@microsoft.onmicrosoft.com::219da57f-4e4d-4575-93a3-7182a8967b53" providerId="AD" clId="Web-{3CDEEAEF-D983-4EBE-A4F7-F20AF143BD6F}" dt="2020-05-07T00:21:12.501" v="83" actId="20577"/>
          <ac:spMkLst>
            <pc:docMk/>
            <pc:sldMk cId="0" sldId="273"/>
            <ac:spMk id="184" creationId="{00000000-0000-0000-0000-000000000000}"/>
          </ac:spMkLst>
        </pc:spChg>
      </pc:sldChg>
      <pc:sldChg chg="modSp">
        <pc:chgData name="Brewster, Henry" userId="S::henry.brewster_ndsu.edu#ext#@microsoft.onmicrosoft.com::219da57f-4e4d-4575-93a3-7182a8967b53" providerId="AD" clId="Web-{3CDEEAEF-D983-4EBE-A4F7-F20AF143BD6F}" dt="2020-05-07T00:29:25.817" v="101" actId="20577"/>
        <pc:sldMkLst>
          <pc:docMk/>
          <pc:sldMk cId="866548436" sldId="276"/>
        </pc:sldMkLst>
        <pc:spChg chg="mod">
          <ac:chgData name="Brewster, Henry" userId="S::henry.brewster_ndsu.edu#ext#@microsoft.onmicrosoft.com::219da57f-4e4d-4575-93a3-7182a8967b53" providerId="AD" clId="Web-{3CDEEAEF-D983-4EBE-A4F7-F20AF143BD6F}" dt="2020-05-07T00:29:25.817" v="101" actId="20577"/>
          <ac:spMkLst>
            <pc:docMk/>
            <pc:sldMk cId="866548436" sldId="276"/>
            <ac:spMk id="5" creationId="{82628AA0-F246-4EF4-988C-70BDC7BF1C0B}"/>
          </ac:spMkLst>
        </pc:spChg>
      </pc:sldChg>
      <pc:sldChg chg="modSp">
        <pc:chgData name="Brewster, Henry" userId="S::henry.brewster_ndsu.edu#ext#@microsoft.onmicrosoft.com::219da57f-4e4d-4575-93a3-7182a8967b53" providerId="AD" clId="Web-{3CDEEAEF-D983-4EBE-A4F7-F20AF143BD6F}" dt="2020-05-07T00:16:36.858" v="78" actId="1076"/>
        <pc:sldMkLst>
          <pc:docMk/>
          <pc:sldMk cId="3367205894" sldId="278"/>
        </pc:sldMkLst>
        <pc:picChg chg="mod">
          <ac:chgData name="Brewster, Henry" userId="S::henry.brewster_ndsu.edu#ext#@microsoft.onmicrosoft.com::219da57f-4e4d-4575-93a3-7182a8967b53" providerId="AD" clId="Web-{3CDEEAEF-D983-4EBE-A4F7-F20AF143BD6F}" dt="2020-05-07T00:16:33.702" v="77" actId="1076"/>
          <ac:picMkLst>
            <pc:docMk/>
            <pc:sldMk cId="3367205894" sldId="278"/>
            <ac:picMk id="1026" creationId="{00000000-0000-0000-0000-000000000000}"/>
          </ac:picMkLst>
        </pc:picChg>
        <pc:picChg chg="mod">
          <ac:chgData name="Brewster, Henry" userId="S::henry.brewster_ndsu.edu#ext#@microsoft.onmicrosoft.com::219da57f-4e4d-4575-93a3-7182a8967b53" providerId="AD" clId="Web-{3CDEEAEF-D983-4EBE-A4F7-F20AF143BD6F}" dt="2020-05-07T00:16:36.858" v="78" actId="1076"/>
          <ac:picMkLst>
            <pc:docMk/>
            <pc:sldMk cId="3367205894" sldId="278"/>
            <ac:picMk id="1028" creationId="{00000000-0000-0000-0000-000000000000}"/>
          </ac:picMkLst>
        </pc:picChg>
      </pc:sldChg>
      <pc:sldChg chg="modSp">
        <pc:chgData name="Brewster, Henry" userId="S::henry.brewster_ndsu.edu#ext#@microsoft.onmicrosoft.com::219da57f-4e4d-4575-93a3-7182a8967b53" providerId="AD" clId="Web-{3CDEEAEF-D983-4EBE-A4F7-F20AF143BD6F}" dt="2020-05-07T00:29:58.551" v="108" actId="20577"/>
        <pc:sldMkLst>
          <pc:docMk/>
          <pc:sldMk cId="86107177" sldId="283"/>
        </pc:sldMkLst>
        <pc:spChg chg="mod">
          <ac:chgData name="Brewster, Henry" userId="S::henry.brewster_ndsu.edu#ext#@microsoft.onmicrosoft.com::219da57f-4e4d-4575-93a3-7182a8967b53" providerId="AD" clId="Web-{3CDEEAEF-D983-4EBE-A4F7-F20AF143BD6F}" dt="2020-05-07T00:29:58.551" v="108" actId="20577"/>
          <ac:spMkLst>
            <pc:docMk/>
            <pc:sldMk cId="86107177" sldId="283"/>
            <ac:spMk id="3" creationId="{0AFAC17E-FC4C-4104-ADF6-2EBDF571BBB2}"/>
          </ac:spMkLst>
        </pc:spChg>
      </pc:sldChg>
      <pc:sldChg chg="modSp">
        <pc:chgData name="Brewster, Henry" userId="S::henry.brewster_ndsu.edu#ext#@microsoft.onmicrosoft.com::219da57f-4e4d-4575-93a3-7182a8967b53" providerId="AD" clId="Web-{3CDEEAEF-D983-4EBE-A4F7-F20AF143BD6F}" dt="2020-05-07T00:07:36.401" v="76" actId="1076"/>
        <pc:sldMkLst>
          <pc:docMk/>
          <pc:sldMk cId="2836988919" sldId="284"/>
        </pc:sldMkLst>
        <pc:spChg chg="mod">
          <ac:chgData name="Brewster, Henry" userId="S::henry.brewster_ndsu.edu#ext#@microsoft.onmicrosoft.com::219da57f-4e4d-4575-93a3-7182a8967b53" providerId="AD" clId="Web-{3CDEEAEF-D983-4EBE-A4F7-F20AF143BD6F}" dt="2020-05-07T00:07:36.401" v="76" actId="1076"/>
          <ac:spMkLst>
            <pc:docMk/>
            <pc:sldMk cId="2836988919" sldId="284"/>
            <ac:spMk id="5" creationId="{6B10000A-F590-4640-97EE-E6A9BE01AF35}"/>
          </ac:spMkLst>
        </pc:spChg>
      </pc:sldChg>
    </pc:docChg>
  </pc:docChgLst>
  <pc:docChgLst>
    <pc:chgData name="Morris, Jack" userId="S::jack.s.morris_ndsu.edu#ext#@microsoft.onmicrosoft.com::ad224de1-6840-406f-9028-285db02cce3c" providerId="AD" clId="Web-{E2B5211F-9EA9-4F48-B8DF-154637324FA3}"/>
    <pc:docChg chg="addSld delSld modSld sldOrd">
      <pc:chgData name="Morris, Jack" userId="S::jack.s.morris_ndsu.edu#ext#@microsoft.onmicrosoft.com::ad224de1-6840-406f-9028-285db02cce3c" providerId="AD" clId="Web-{E2B5211F-9EA9-4F48-B8DF-154637324FA3}" dt="2020-05-07T00:33:29.367" v="2083" actId="20577"/>
      <pc:docMkLst>
        <pc:docMk/>
      </pc:docMkLst>
      <pc:sldChg chg="modSp">
        <pc:chgData name="Morris, Jack" userId="S::jack.s.morris_ndsu.edu#ext#@microsoft.onmicrosoft.com::ad224de1-6840-406f-9028-285db02cce3c" providerId="AD" clId="Web-{E2B5211F-9EA9-4F48-B8DF-154637324FA3}" dt="2020-05-07T00:16:37.679" v="1768" actId="20577"/>
        <pc:sldMkLst>
          <pc:docMk/>
          <pc:sldMk cId="0" sldId="259"/>
        </pc:sldMkLst>
        <pc:spChg chg="mod">
          <ac:chgData name="Morris, Jack" userId="S::jack.s.morris_ndsu.edu#ext#@microsoft.onmicrosoft.com::ad224de1-6840-406f-9028-285db02cce3c" providerId="AD" clId="Web-{E2B5211F-9EA9-4F48-B8DF-154637324FA3}" dt="2020-05-07T00:16:37.679" v="1768" actId="20577"/>
          <ac:spMkLst>
            <pc:docMk/>
            <pc:sldMk cId="0" sldId="259"/>
            <ac:spMk id="81" creationId="{00000000-0000-0000-0000-000000000000}"/>
          </ac:spMkLst>
        </pc:spChg>
      </pc:sldChg>
      <pc:sldChg chg="modSp">
        <pc:chgData name="Morris, Jack" userId="S::jack.s.morris_ndsu.edu#ext#@microsoft.onmicrosoft.com::ad224de1-6840-406f-9028-285db02cce3c" providerId="AD" clId="Web-{E2B5211F-9EA9-4F48-B8DF-154637324FA3}" dt="2020-05-06T23:36:39.316" v="548" actId="20577"/>
        <pc:sldMkLst>
          <pc:docMk/>
          <pc:sldMk cId="0" sldId="260"/>
        </pc:sldMkLst>
        <pc:spChg chg="mod">
          <ac:chgData name="Morris, Jack" userId="S::jack.s.morris_ndsu.edu#ext#@microsoft.onmicrosoft.com::ad224de1-6840-406f-9028-285db02cce3c" providerId="AD" clId="Web-{E2B5211F-9EA9-4F48-B8DF-154637324FA3}" dt="2020-05-06T23:36:39.316" v="548" actId="20577"/>
          <ac:spMkLst>
            <pc:docMk/>
            <pc:sldMk cId="0" sldId="260"/>
            <ac:spMk id="90" creationId="{00000000-0000-0000-0000-000000000000}"/>
          </ac:spMkLst>
        </pc:spChg>
      </pc:sldChg>
      <pc:sldChg chg="modSp">
        <pc:chgData name="Morris, Jack" userId="S::jack.s.morris_ndsu.edu#ext#@microsoft.onmicrosoft.com::ad224de1-6840-406f-9028-285db02cce3c" providerId="AD" clId="Web-{E2B5211F-9EA9-4F48-B8DF-154637324FA3}" dt="2020-05-06T23:19:56.033" v="58" actId="20577"/>
        <pc:sldMkLst>
          <pc:docMk/>
          <pc:sldMk cId="0" sldId="261"/>
        </pc:sldMkLst>
        <pc:spChg chg="mod">
          <ac:chgData name="Morris, Jack" userId="S::jack.s.morris_ndsu.edu#ext#@microsoft.onmicrosoft.com::ad224de1-6840-406f-9028-285db02cce3c" providerId="AD" clId="Web-{E2B5211F-9EA9-4F48-B8DF-154637324FA3}" dt="2020-05-06T23:19:56.033" v="58" actId="20577"/>
          <ac:spMkLst>
            <pc:docMk/>
            <pc:sldMk cId="0" sldId="261"/>
            <ac:spMk id="97" creationId="{00000000-0000-0000-0000-000000000000}"/>
          </ac:spMkLst>
        </pc:spChg>
      </pc:sldChg>
      <pc:sldChg chg="del">
        <pc:chgData name="Morris, Jack" userId="S::jack.s.morris_ndsu.edu#ext#@microsoft.onmicrosoft.com::ad224de1-6840-406f-9028-285db02cce3c" providerId="AD" clId="Web-{E2B5211F-9EA9-4F48-B8DF-154637324FA3}" dt="2020-05-07T00:14:24.288" v="1703"/>
        <pc:sldMkLst>
          <pc:docMk/>
          <pc:sldMk cId="0" sldId="267"/>
        </pc:sldMkLst>
      </pc:sldChg>
      <pc:sldChg chg="modSp">
        <pc:chgData name="Morris, Jack" userId="S::jack.s.morris_ndsu.edu#ext#@microsoft.onmicrosoft.com::ad224de1-6840-406f-9028-285db02cce3c" providerId="AD" clId="Web-{E2B5211F-9EA9-4F48-B8DF-154637324FA3}" dt="2020-05-06T23:35:46.566" v="533" actId="20577"/>
        <pc:sldMkLst>
          <pc:docMk/>
          <pc:sldMk cId="0" sldId="269"/>
        </pc:sldMkLst>
        <pc:spChg chg="mod">
          <ac:chgData name="Morris, Jack" userId="S::jack.s.morris_ndsu.edu#ext#@microsoft.onmicrosoft.com::ad224de1-6840-406f-9028-285db02cce3c" providerId="AD" clId="Web-{E2B5211F-9EA9-4F48-B8DF-154637324FA3}" dt="2020-05-06T23:21:47.518" v="65" actId="20577"/>
          <ac:spMkLst>
            <pc:docMk/>
            <pc:sldMk cId="0" sldId="269"/>
            <ac:spMk id="156" creationId="{00000000-0000-0000-0000-000000000000}"/>
          </ac:spMkLst>
        </pc:spChg>
        <pc:spChg chg="mod">
          <ac:chgData name="Morris, Jack" userId="S::jack.s.morris_ndsu.edu#ext#@microsoft.onmicrosoft.com::ad224de1-6840-406f-9028-285db02cce3c" providerId="AD" clId="Web-{E2B5211F-9EA9-4F48-B8DF-154637324FA3}" dt="2020-05-06T23:35:46.566" v="533" actId="20577"/>
          <ac:spMkLst>
            <pc:docMk/>
            <pc:sldMk cId="0" sldId="269"/>
            <ac:spMk id="157" creationId="{00000000-0000-0000-0000-000000000000}"/>
          </ac:spMkLst>
        </pc:spChg>
      </pc:sldChg>
      <pc:sldChg chg="addSp delSp modSp ord">
        <pc:chgData name="Morris, Jack" userId="S::jack.s.morris_ndsu.edu#ext#@microsoft.onmicrosoft.com::ad224de1-6840-406f-9028-285db02cce3c" providerId="AD" clId="Web-{E2B5211F-9EA9-4F48-B8DF-154637324FA3}" dt="2020-05-07T00:14:07.772" v="1702" actId="20577"/>
        <pc:sldMkLst>
          <pc:docMk/>
          <pc:sldMk cId="0" sldId="270"/>
        </pc:sldMkLst>
        <pc:spChg chg="add del mod">
          <ac:chgData name="Morris, Jack" userId="S::jack.s.morris_ndsu.edu#ext#@microsoft.onmicrosoft.com::ad224de1-6840-406f-9028-285db02cce3c" providerId="AD" clId="Web-{E2B5211F-9EA9-4F48-B8DF-154637324FA3}" dt="2020-05-06T23:43:32.332" v="694"/>
          <ac:spMkLst>
            <pc:docMk/>
            <pc:sldMk cId="0" sldId="270"/>
            <ac:spMk id="3" creationId="{1F9792EB-372D-4701-9EA6-58F6122C6FC6}"/>
          </ac:spMkLst>
        </pc:spChg>
        <pc:spChg chg="mod">
          <ac:chgData name="Morris, Jack" userId="S::jack.s.morris_ndsu.edu#ext#@microsoft.onmicrosoft.com::ad224de1-6840-406f-9028-285db02cce3c" providerId="AD" clId="Web-{E2B5211F-9EA9-4F48-B8DF-154637324FA3}" dt="2020-05-07T00:14:07.772" v="1702" actId="20577"/>
          <ac:spMkLst>
            <pc:docMk/>
            <pc:sldMk cId="0" sldId="270"/>
            <ac:spMk id="165" creationId="{00000000-0000-0000-0000-000000000000}"/>
          </ac:spMkLst>
        </pc:spChg>
        <pc:spChg chg="del">
          <ac:chgData name="Morris, Jack" userId="S::jack.s.morris_ndsu.edu#ext#@microsoft.onmicrosoft.com::ad224de1-6840-406f-9028-285db02cce3c" providerId="AD" clId="Web-{E2B5211F-9EA9-4F48-B8DF-154637324FA3}" dt="2020-05-06T23:43:29.191" v="693"/>
          <ac:spMkLst>
            <pc:docMk/>
            <pc:sldMk cId="0" sldId="270"/>
            <ac:spMk id="166" creationId="{00000000-0000-0000-0000-000000000000}"/>
          </ac:spMkLst>
        </pc:spChg>
      </pc:sldChg>
      <pc:sldChg chg="modSp">
        <pc:chgData name="Morris, Jack" userId="S::jack.s.morris_ndsu.edu#ext#@microsoft.onmicrosoft.com::ad224de1-6840-406f-9028-285db02cce3c" providerId="AD" clId="Web-{E2B5211F-9EA9-4F48-B8DF-154637324FA3}" dt="2020-05-06T23:53:27.849" v="961" actId="20577"/>
        <pc:sldMkLst>
          <pc:docMk/>
          <pc:sldMk cId="0" sldId="272"/>
        </pc:sldMkLst>
        <pc:spChg chg="mod">
          <ac:chgData name="Morris, Jack" userId="S::jack.s.morris_ndsu.edu#ext#@microsoft.onmicrosoft.com::ad224de1-6840-406f-9028-285db02cce3c" providerId="AD" clId="Web-{E2B5211F-9EA9-4F48-B8DF-154637324FA3}" dt="2020-05-06T23:46:29.614" v="697" actId="20577"/>
          <ac:spMkLst>
            <pc:docMk/>
            <pc:sldMk cId="0" sldId="272"/>
            <ac:spMk id="177" creationId="{00000000-0000-0000-0000-000000000000}"/>
          </ac:spMkLst>
        </pc:spChg>
        <pc:spChg chg="mod">
          <ac:chgData name="Morris, Jack" userId="S::jack.s.morris_ndsu.edu#ext#@microsoft.onmicrosoft.com::ad224de1-6840-406f-9028-285db02cce3c" providerId="AD" clId="Web-{E2B5211F-9EA9-4F48-B8DF-154637324FA3}" dt="2020-05-06T23:53:27.849" v="961" actId="20577"/>
          <ac:spMkLst>
            <pc:docMk/>
            <pc:sldMk cId="0" sldId="272"/>
            <ac:spMk id="178" creationId="{00000000-0000-0000-0000-000000000000}"/>
          </ac:spMkLst>
        </pc:spChg>
      </pc:sldChg>
      <pc:sldChg chg="modSp">
        <pc:chgData name="Morris, Jack" userId="S::jack.s.morris_ndsu.edu#ext#@microsoft.onmicrosoft.com::ad224de1-6840-406f-9028-285db02cce3c" providerId="AD" clId="Web-{E2B5211F-9EA9-4F48-B8DF-154637324FA3}" dt="2020-05-07T00:21:54.085" v="2025" actId="20577"/>
        <pc:sldMkLst>
          <pc:docMk/>
          <pc:sldMk cId="0" sldId="273"/>
        </pc:sldMkLst>
        <pc:spChg chg="mod">
          <ac:chgData name="Morris, Jack" userId="S::jack.s.morris_ndsu.edu#ext#@microsoft.onmicrosoft.com::ad224de1-6840-406f-9028-285db02cce3c" providerId="AD" clId="Web-{E2B5211F-9EA9-4F48-B8DF-154637324FA3}" dt="2020-05-07T00:21:54.085" v="2025" actId="20577"/>
          <ac:spMkLst>
            <pc:docMk/>
            <pc:sldMk cId="0" sldId="273"/>
            <ac:spMk id="184" creationId="{00000000-0000-0000-0000-000000000000}"/>
          </ac:spMkLst>
        </pc:spChg>
        <pc:picChg chg="mod">
          <ac:chgData name="Morris, Jack" userId="S::jack.s.morris_ndsu.edu#ext#@microsoft.onmicrosoft.com::ad224de1-6840-406f-9028-285db02cce3c" providerId="AD" clId="Web-{E2B5211F-9EA9-4F48-B8DF-154637324FA3}" dt="2020-05-07T00:19:33.741" v="1909" actId="1076"/>
          <ac:picMkLst>
            <pc:docMk/>
            <pc:sldMk cId="0" sldId="273"/>
            <ac:picMk id="186" creationId="{00000000-0000-0000-0000-000000000000}"/>
          </ac:picMkLst>
        </pc:picChg>
      </pc:sldChg>
      <pc:sldChg chg="modSp">
        <pc:chgData name="Morris, Jack" userId="S::jack.s.morris_ndsu.edu#ext#@microsoft.onmicrosoft.com::ad224de1-6840-406f-9028-285db02cce3c" providerId="AD" clId="Web-{E2B5211F-9EA9-4F48-B8DF-154637324FA3}" dt="2020-05-07T00:27:41.929" v="2065" actId="20577"/>
        <pc:sldMkLst>
          <pc:docMk/>
          <pc:sldMk cId="0" sldId="275"/>
        </pc:sldMkLst>
        <pc:spChg chg="mod">
          <ac:chgData name="Morris, Jack" userId="S::jack.s.morris_ndsu.edu#ext#@microsoft.onmicrosoft.com::ad224de1-6840-406f-9028-285db02cce3c" providerId="AD" clId="Web-{E2B5211F-9EA9-4F48-B8DF-154637324FA3}" dt="2020-05-07T00:27:38.570" v="2063" actId="20577"/>
          <ac:spMkLst>
            <pc:docMk/>
            <pc:sldMk cId="0" sldId="275"/>
            <ac:spMk id="198" creationId="{00000000-0000-0000-0000-000000000000}"/>
          </ac:spMkLst>
        </pc:spChg>
        <pc:spChg chg="mod">
          <ac:chgData name="Morris, Jack" userId="S::jack.s.morris_ndsu.edu#ext#@microsoft.onmicrosoft.com::ad224de1-6840-406f-9028-285db02cce3c" providerId="AD" clId="Web-{E2B5211F-9EA9-4F48-B8DF-154637324FA3}" dt="2020-05-07T00:27:41.929" v="2065" actId="20577"/>
          <ac:spMkLst>
            <pc:docMk/>
            <pc:sldMk cId="0" sldId="275"/>
            <ac:spMk id="199" creationId="{00000000-0000-0000-0000-000000000000}"/>
          </ac:spMkLst>
        </pc:spChg>
      </pc:sldChg>
      <pc:sldChg chg="addSp delSp modSp">
        <pc:chgData name="Morris, Jack" userId="S::jack.s.morris_ndsu.edu#ext#@microsoft.onmicrosoft.com::ad224de1-6840-406f-9028-285db02cce3c" providerId="AD" clId="Web-{E2B5211F-9EA9-4F48-B8DF-154637324FA3}" dt="2020-05-07T00:33:29.367" v="2083" actId="20577"/>
        <pc:sldMkLst>
          <pc:docMk/>
          <pc:sldMk cId="866548436" sldId="276"/>
        </pc:sldMkLst>
        <pc:spChg chg="mod">
          <ac:chgData name="Morris, Jack" userId="S::jack.s.morris_ndsu.edu#ext#@microsoft.onmicrosoft.com::ad224de1-6840-406f-9028-285db02cce3c" providerId="AD" clId="Web-{E2B5211F-9EA9-4F48-B8DF-154637324FA3}" dt="2020-05-06T23:24:44.143" v="119" actId="20577"/>
          <ac:spMkLst>
            <pc:docMk/>
            <pc:sldMk cId="866548436" sldId="276"/>
            <ac:spMk id="2" creationId="{00000000-0000-0000-0000-000000000000}"/>
          </ac:spMkLst>
        </pc:spChg>
        <pc:spChg chg="del mod">
          <ac:chgData name="Morris, Jack" userId="S::jack.s.morris_ndsu.edu#ext#@microsoft.onmicrosoft.com::ad224de1-6840-406f-9028-285db02cce3c" providerId="AD" clId="Web-{E2B5211F-9EA9-4F48-B8DF-154637324FA3}" dt="2020-05-06T23:27:07.362" v="200"/>
          <ac:spMkLst>
            <pc:docMk/>
            <pc:sldMk cId="866548436" sldId="276"/>
            <ac:spMk id="3" creationId="{00000000-0000-0000-0000-000000000000}"/>
          </ac:spMkLst>
        </pc:spChg>
        <pc:spChg chg="add mod">
          <ac:chgData name="Morris, Jack" userId="S::jack.s.morris_ndsu.edu#ext#@microsoft.onmicrosoft.com::ad224de1-6840-406f-9028-285db02cce3c" providerId="AD" clId="Web-{E2B5211F-9EA9-4F48-B8DF-154637324FA3}" dt="2020-05-07T00:33:29.367" v="2083" actId="20577"/>
          <ac:spMkLst>
            <pc:docMk/>
            <pc:sldMk cId="866548436" sldId="276"/>
            <ac:spMk id="5" creationId="{82628AA0-F246-4EF4-988C-70BDC7BF1C0B}"/>
          </ac:spMkLst>
        </pc:spChg>
        <pc:spChg chg="add del mod">
          <ac:chgData name="Morris, Jack" userId="S::jack.s.morris_ndsu.edu#ext#@microsoft.onmicrosoft.com::ad224de1-6840-406f-9028-285db02cce3c" providerId="AD" clId="Web-{E2B5211F-9EA9-4F48-B8DF-154637324FA3}" dt="2020-05-06T23:27:12.533" v="201"/>
          <ac:spMkLst>
            <pc:docMk/>
            <pc:sldMk cId="866548436" sldId="276"/>
            <ac:spMk id="7" creationId="{34DA399B-160F-4047-BA7E-3C957764D4FC}"/>
          </ac:spMkLst>
        </pc:spChg>
      </pc:sldChg>
      <pc:sldChg chg="del">
        <pc:chgData name="Morris, Jack" userId="S::jack.s.morris_ndsu.edu#ext#@microsoft.onmicrosoft.com::ad224de1-6840-406f-9028-285db02cce3c" providerId="AD" clId="Web-{E2B5211F-9EA9-4F48-B8DF-154637324FA3}" dt="2020-05-07T00:17:09.100" v="1769"/>
        <pc:sldMkLst>
          <pc:docMk/>
          <pc:sldMk cId="3416935460" sldId="282"/>
        </pc:sldMkLst>
      </pc:sldChg>
      <pc:sldChg chg="addSp modSp new">
        <pc:chgData name="Morris, Jack" userId="S::jack.s.morris_ndsu.edu#ext#@microsoft.onmicrosoft.com::ad224de1-6840-406f-9028-285db02cce3c" providerId="AD" clId="Web-{E2B5211F-9EA9-4F48-B8DF-154637324FA3}" dt="2020-05-07T00:25:48.945" v="2040" actId="1076"/>
        <pc:sldMkLst>
          <pc:docMk/>
          <pc:sldMk cId="86107177" sldId="283"/>
        </pc:sldMkLst>
        <pc:spChg chg="mod">
          <ac:chgData name="Morris, Jack" userId="S::jack.s.morris_ndsu.edu#ext#@microsoft.onmicrosoft.com::ad224de1-6840-406f-9028-285db02cce3c" providerId="AD" clId="Web-{E2B5211F-9EA9-4F48-B8DF-154637324FA3}" dt="2020-05-07T00:24:50.273" v="2031" actId="20577"/>
          <ac:spMkLst>
            <pc:docMk/>
            <pc:sldMk cId="86107177" sldId="283"/>
            <ac:spMk id="2" creationId="{BB8BB0F7-04DA-4428-AC8C-19D48EB03836}"/>
          </ac:spMkLst>
        </pc:spChg>
        <pc:spChg chg="mod">
          <ac:chgData name="Morris, Jack" userId="S::jack.s.morris_ndsu.edu#ext#@microsoft.onmicrosoft.com::ad224de1-6840-406f-9028-285db02cce3c" providerId="AD" clId="Web-{E2B5211F-9EA9-4F48-B8DF-154637324FA3}" dt="2020-05-07T00:25:31.070" v="2039" actId="1076"/>
          <ac:spMkLst>
            <pc:docMk/>
            <pc:sldMk cId="86107177" sldId="283"/>
            <ac:spMk id="3" creationId="{0AFAC17E-FC4C-4104-ADF6-2EBDF571BBB2}"/>
          </ac:spMkLst>
        </pc:spChg>
        <pc:picChg chg="add mod">
          <ac:chgData name="Morris, Jack" userId="S::jack.s.morris_ndsu.edu#ext#@microsoft.onmicrosoft.com::ad224de1-6840-406f-9028-285db02cce3c" providerId="AD" clId="Web-{E2B5211F-9EA9-4F48-B8DF-154637324FA3}" dt="2020-05-07T00:25:48.945" v="2040" actId="1076"/>
          <ac:picMkLst>
            <pc:docMk/>
            <pc:sldMk cId="86107177" sldId="283"/>
            <ac:picMk id="4" creationId="{A8E0152A-6E28-4BD7-B18C-7BAE2E45E8E6}"/>
          </ac:picMkLst>
        </pc:picChg>
      </pc:sldChg>
      <pc:sldChg chg="addSp modSp new">
        <pc:chgData name="Morris, Jack" userId="S::jack.s.morris_ndsu.edu#ext#@microsoft.onmicrosoft.com::ad224de1-6840-406f-9028-285db02cce3c" providerId="AD" clId="Web-{E2B5211F-9EA9-4F48-B8DF-154637324FA3}" dt="2020-05-07T00:28:47.039" v="2081" actId="20577"/>
        <pc:sldMkLst>
          <pc:docMk/>
          <pc:sldMk cId="2836988919" sldId="284"/>
        </pc:sldMkLst>
        <pc:spChg chg="mod">
          <ac:chgData name="Morris, Jack" userId="S::jack.s.morris_ndsu.edu#ext#@microsoft.onmicrosoft.com::ad224de1-6840-406f-9028-285db02cce3c" providerId="AD" clId="Web-{E2B5211F-9EA9-4F48-B8DF-154637324FA3}" dt="2020-05-06T23:54:51.083" v="998" actId="20577"/>
          <ac:spMkLst>
            <pc:docMk/>
            <pc:sldMk cId="2836988919" sldId="284"/>
            <ac:spMk id="2" creationId="{40FD0533-1F4F-4C81-92BA-8B769FD3E025}"/>
          </ac:spMkLst>
        </pc:spChg>
        <pc:spChg chg="mod">
          <ac:chgData name="Morris, Jack" userId="S::jack.s.morris_ndsu.edu#ext#@microsoft.onmicrosoft.com::ad224de1-6840-406f-9028-285db02cce3c" providerId="AD" clId="Web-{E2B5211F-9EA9-4F48-B8DF-154637324FA3}" dt="2020-05-07T00:13:04.772" v="1698" actId="14100"/>
          <ac:spMkLst>
            <pc:docMk/>
            <pc:sldMk cId="2836988919" sldId="284"/>
            <ac:spMk id="3" creationId="{C0AE8FEF-727E-4376-AD43-7EB33CD77E42}"/>
          </ac:spMkLst>
        </pc:spChg>
        <pc:spChg chg="add mod">
          <ac:chgData name="Morris, Jack" userId="S::jack.s.morris_ndsu.edu#ext#@microsoft.onmicrosoft.com::ad224de1-6840-406f-9028-285db02cce3c" providerId="AD" clId="Web-{E2B5211F-9EA9-4F48-B8DF-154637324FA3}" dt="2020-05-07T00:28:47.039" v="2081" actId="20577"/>
          <ac:spMkLst>
            <pc:docMk/>
            <pc:sldMk cId="2836988919" sldId="284"/>
            <ac:spMk id="5" creationId="{6B10000A-F590-4640-97EE-E6A9BE01AF35}"/>
          </ac:spMkLst>
        </pc:spChg>
      </pc:sldChg>
      <pc:sldChg chg="new del">
        <pc:chgData name="Morris, Jack" userId="S::jack.s.morris_ndsu.edu#ext#@microsoft.onmicrosoft.com::ad224de1-6840-406f-9028-285db02cce3c" providerId="AD" clId="Web-{E2B5211F-9EA9-4F48-B8DF-154637324FA3}" dt="2020-05-06T23:46:14.114" v="696"/>
        <pc:sldMkLst>
          <pc:docMk/>
          <pc:sldMk cId="4192818489" sldId="284"/>
        </pc:sldMkLst>
      </pc:sldChg>
      <pc:sldChg chg="modSp ord">
        <pc:chgData name="Morris, Jack" userId="S::jack.s.morris_ndsu.edu#ext#@microsoft.onmicrosoft.com::ad224de1-6840-406f-9028-285db02cce3c" providerId="AD" clId="Web-{E2B5211F-9EA9-4F48-B8DF-154637324FA3}" dt="2020-05-07T00:14:41.272" v="1721" actId="20577"/>
        <pc:sldMkLst>
          <pc:docMk/>
          <pc:sldMk cId="309187314" sldId="285"/>
        </pc:sldMkLst>
        <pc:spChg chg="mod">
          <ac:chgData name="Morris, Jack" userId="S::jack.s.morris_ndsu.edu#ext#@microsoft.onmicrosoft.com::ad224de1-6840-406f-9028-285db02cce3c" providerId="AD" clId="Web-{E2B5211F-9EA9-4F48-B8DF-154637324FA3}" dt="2020-05-07T00:14:41.272" v="1721" actId="20577"/>
          <ac:spMkLst>
            <pc:docMk/>
            <pc:sldMk cId="309187314" sldId="285"/>
            <ac:spMk id="144" creationId="{00000000-0000-0000-0000-000000000000}"/>
          </ac:spMkLst>
        </pc:spChg>
      </pc:sldChg>
    </pc:docChg>
  </pc:docChgLst>
  <pc:docChgLst>
    <pc:chgData name="Morris, Jack" userId="S::jack.s.morris_ndsu.edu#ext#@microsoft.onmicrosoft.com::ad224de1-6840-406f-9028-285db02cce3c" providerId="AD" clId="Web-{09AEE415-11DD-48B9-A206-548D00AAC833}"/>
    <pc:docChg chg="modSld">
      <pc:chgData name="Morris, Jack" userId="S::jack.s.morris_ndsu.edu#ext#@microsoft.onmicrosoft.com::ad224de1-6840-406f-9028-285db02cce3c" providerId="AD" clId="Web-{09AEE415-11DD-48B9-A206-548D00AAC833}" dt="2020-05-07T00:48:40.871" v="65" actId="1076"/>
      <pc:docMkLst>
        <pc:docMk/>
      </pc:docMkLst>
      <pc:sldChg chg="modSp">
        <pc:chgData name="Morris, Jack" userId="S::jack.s.morris_ndsu.edu#ext#@microsoft.onmicrosoft.com::ad224de1-6840-406f-9028-285db02cce3c" providerId="AD" clId="Web-{09AEE415-11DD-48B9-A206-548D00AAC833}" dt="2020-05-07T00:45:31.839" v="8" actId="1076"/>
        <pc:sldMkLst>
          <pc:docMk/>
          <pc:sldMk cId="0" sldId="272"/>
        </pc:sldMkLst>
        <pc:spChg chg="mod">
          <ac:chgData name="Morris, Jack" userId="S::jack.s.morris_ndsu.edu#ext#@microsoft.onmicrosoft.com::ad224de1-6840-406f-9028-285db02cce3c" providerId="AD" clId="Web-{09AEE415-11DD-48B9-A206-548D00AAC833}" dt="2020-05-07T00:45:24.995" v="5" actId="1076"/>
          <ac:spMkLst>
            <pc:docMk/>
            <pc:sldMk cId="0" sldId="272"/>
            <ac:spMk id="178" creationId="{00000000-0000-0000-0000-000000000000}"/>
          </ac:spMkLst>
        </pc:spChg>
        <pc:picChg chg="mod">
          <ac:chgData name="Morris, Jack" userId="S::jack.s.morris_ndsu.edu#ext#@microsoft.onmicrosoft.com::ad224de1-6840-406f-9028-285db02cce3c" providerId="AD" clId="Web-{09AEE415-11DD-48B9-A206-548D00AAC833}" dt="2020-05-07T00:45:31.839" v="8" actId="1076"/>
          <ac:picMkLst>
            <pc:docMk/>
            <pc:sldMk cId="0" sldId="272"/>
            <ac:picMk id="179" creationId="{00000000-0000-0000-0000-000000000000}"/>
          </ac:picMkLst>
        </pc:picChg>
      </pc:sldChg>
      <pc:sldChg chg="modSp">
        <pc:chgData name="Morris, Jack" userId="S::jack.s.morris_ndsu.edu#ext#@microsoft.onmicrosoft.com::ad224de1-6840-406f-9028-285db02cce3c" providerId="AD" clId="Web-{09AEE415-11DD-48B9-A206-548D00AAC833}" dt="2020-05-07T00:47:40.090" v="49" actId="20577"/>
        <pc:sldMkLst>
          <pc:docMk/>
          <pc:sldMk cId="0" sldId="273"/>
        </pc:sldMkLst>
        <pc:spChg chg="mod">
          <ac:chgData name="Morris, Jack" userId="S::jack.s.morris_ndsu.edu#ext#@microsoft.onmicrosoft.com::ad224de1-6840-406f-9028-285db02cce3c" providerId="AD" clId="Web-{09AEE415-11DD-48B9-A206-548D00AAC833}" dt="2020-05-07T00:47:40.090" v="49" actId="20577"/>
          <ac:spMkLst>
            <pc:docMk/>
            <pc:sldMk cId="0" sldId="273"/>
            <ac:spMk id="184" creationId="{00000000-0000-0000-0000-000000000000}"/>
          </ac:spMkLst>
        </pc:spChg>
      </pc:sldChg>
      <pc:sldChg chg="modSp">
        <pc:chgData name="Morris, Jack" userId="S::jack.s.morris_ndsu.edu#ext#@microsoft.onmicrosoft.com::ad224de1-6840-406f-9028-285db02cce3c" providerId="AD" clId="Web-{09AEE415-11DD-48B9-A206-548D00AAC833}" dt="2020-05-07T00:48:40.871" v="65" actId="1076"/>
        <pc:sldMkLst>
          <pc:docMk/>
          <pc:sldMk cId="3367205894" sldId="278"/>
        </pc:sldMkLst>
        <pc:picChg chg="mod">
          <ac:chgData name="Morris, Jack" userId="S::jack.s.morris_ndsu.edu#ext#@microsoft.onmicrosoft.com::ad224de1-6840-406f-9028-285db02cce3c" providerId="AD" clId="Web-{09AEE415-11DD-48B9-A206-548D00AAC833}" dt="2020-05-07T00:48:30.183" v="62" actId="1076"/>
          <ac:picMkLst>
            <pc:docMk/>
            <pc:sldMk cId="3367205894" sldId="278"/>
            <ac:picMk id="113" creationId="{00000000-0000-0000-0000-000000000000}"/>
          </ac:picMkLst>
        </pc:picChg>
        <pc:picChg chg="mod">
          <ac:chgData name="Morris, Jack" userId="S::jack.s.morris_ndsu.edu#ext#@microsoft.onmicrosoft.com::ad224de1-6840-406f-9028-285db02cce3c" providerId="AD" clId="Web-{09AEE415-11DD-48B9-A206-548D00AAC833}" dt="2020-05-07T00:48:33.105" v="64" actId="1076"/>
          <ac:picMkLst>
            <pc:docMk/>
            <pc:sldMk cId="3367205894" sldId="278"/>
            <ac:picMk id="1026" creationId="{00000000-0000-0000-0000-000000000000}"/>
          </ac:picMkLst>
        </pc:picChg>
        <pc:picChg chg="mod">
          <ac:chgData name="Morris, Jack" userId="S::jack.s.morris_ndsu.edu#ext#@microsoft.onmicrosoft.com::ad224de1-6840-406f-9028-285db02cce3c" providerId="AD" clId="Web-{09AEE415-11DD-48B9-A206-548D00AAC833}" dt="2020-05-07T00:48:40.871" v="65" actId="1076"/>
          <ac:picMkLst>
            <pc:docMk/>
            <pc:sldMk cId="3367205894" sldId="278"/>
            <ac:picMk id="1028" creationId="{00000000-0000-0000-0000-000000000000}"/>
          </ac:picMkLst>
        </pc:picChg>
      </pc:sldChg>
    </pc:docChg>
  </pc:docChgLst>
  <pc:docChgLst>
    <pc:chgData name="Morris, Jack" userId="S::jack.s.morris_ndsu.edu#ext#@microsoft.onmicrosoft.com::ad224de1-6840-406f-9028-285db02cce3c" providerId="AD" clId="Web-{3A213A99-9A3B-4BD6-B98B-5C539BA8184B}"/>
    <pc:docChg chg="modSld">
      <pc:chgData name="Morris, Jack" userId="S::jack.s.morris_ndsu.edu#ext#@microsoft.onmicrosoft.com::ad224de1-6840-406f-9028-285db02cce3c" providerId="AD" clId="Web-{3A213A99-9A3B-4BD6-B98B-5C539BA8184B}" dt="2020-05-07T00:49:57.378" v="10" actId="1076"/>
      <pc:docMkLst>
        <pc:docMk/>
      </pc:docMkLst>
      <pc:sldChg chg="modSp">
        <pc:chgData name="Morris, Jack" userId="S::jack.s.morris_ndsu.edu#ext#@microsoft.onmicrosoft.com::ad224de1-6840-406f-9028-285db02cce3c" providerId="AD" clId="Web-{3A213A99-9A3B-4BD6-B98B-5C539BA8184B}" dt="2020-05-07T00:49:57.378" v="10" actId="1076"/>
        <pc:sldMkLst>
          <pc:docMk/>
          <pc:sldMk cId="1793547292" sldId="280"/>
        </pc:sldMkLst>
        <pc:spChg chg="mod">
          <ac:chgData name="Morris, Jack" userId="S::jack.s.morris_ndsu.edu#ext#@microsoft.onmicrosoft.com::ad224de1-6840-406f-9028-285db02cce3c" providerId="AD" clId="Web-{3A213A99-9A3B-4BD6-B98B-5C539BA8184B}" dt="2020-05-07T00:49:57.378" v="10" actId="1076"/>
          <ac:spMkLst>
            <pc:docMk/>
            <pc:sldMk cId="1793547292" sldId="28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19388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77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44cf2055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44cf2055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495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12ce4439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12ce4439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71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13915984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13915984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656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12ce4439c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12ce4439c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9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12ce4439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12ce4439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389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12ce4439c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12ce4439c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410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13915984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13915984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215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1391598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1391598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221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12fb8928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12fb8928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852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13915984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139159845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4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12ce4439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12ce4439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66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12ce4439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12ce4439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11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12ce4439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12ce4439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17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12fb8928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12fb8928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374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13915984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13915984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00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12ce4439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12ce4439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308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12ce4439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12ce4439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88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12fc010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12fc010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32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FarmBeats Accelerator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43"/>
            <a:ext cx="81231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Capstone 2020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Jack Morris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Henry Brewster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Matthew Brock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Zachary Miller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Data (Research Preview)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l="9296" t="17981" r="59091" b="8892"/>
          <a:stretch/>
        </p:blipFill>
        <p:spPr>
          <a:xfrm>
            <a:off x="255050" y="1152475"/>
            <a:ext cx="2666976" cy="347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l="23189" t="16846" b="66085"/>
          <a:stretch/>
        </p:blipFill>
        <p:spPr>
          <a:xfrm>
            <a:off x="3035400" y="1199800"/>
            <a:ext cx="5721302" cy="85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5">
            <a:alphaModFix/>
          </a:blip>
          <a:srcRect l="23189" t="18092" b="31369"/>
          <a:stretch/>
        </p:blipFill>
        <p:spPr>
          <a:xfrm>
            <a:off x="3035400" y="2161836"/>
            <a:ext cx="5721302" cy="245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data(Research Preview)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t="11085" r="56994" b="66171"/>
          <a:stretch/>
        </p:blipFill>
        <p:spPr>
          <a:xfrm>
            <a:off x="106275" y="2044475"/>
            <a:ext cx="8832298" cy="282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431450" y="1232750"/>
            <a:ext cx="7868400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SkuID, Latitude, Longitude, soilTemp, light, airTemp, soilMoisture, windSpeed, windDirection, Timestamp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Services(Research Preview)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39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err="1"/>
              <a:t>GetAll</a:t>
            </a:r>
            <a:r>
              <a:rPr lang="en-US"/>
              <a:t>()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/>
              <a:t>A default call that queries all the various tables for their data transforms it and then returns it</a:t>
            </a:r>
          </a:p>
          <a:p>
            <a:pPr marL="285750" indent="-285750">
              <a:lnSpc>
                <a:spcPct val="100000"/>
              </a:lnSpc>
            </a:pPr>
            <a:r>
              <a:rPr lang="en-US" err="1"/>
              <a:t>UpdateLocation</a:t>
            </a:r>
            <a:r>
              <a:rPr lang="en-US"/>
              <a:t>()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/>
              <a:t>Takes a longitude and Latitude and then updates the </a:t>
            </a:r>
            <a:r>
              <a:rPr lang="en-US" err="1"/>
              <a:t>SensorLocation</a:t>
            </a:r>
            <a:r>
              <a:rPr lang="en-US"/>
              <a:t> table</a:t>
            </a:r>
          </a:p>
          <a:p>
            <a:pPr marL="742950" lvl="1" indent="-285750">
              <a:lnSpc>
                <a:spcPct val="100000"/>
              </a:lnSpc>
            </a:pPr>
            <a:endParaRPr lang="en-US"/>
          </a:p>
          <a:p>
            <a:pPr marL="742950" lvl="1" indent="-285750"/>
            <a:endParaRPr lang="en-US"/>
          </a:p>
          <a:p>
            <a:pPr marL="742950" lvl="1" indent="-285750"/>
            <a:endParaRPr lang="en-US"/>
          </a:p>
          <a:p>
            <a:pPr marL="742950" lvl="1" indent="-285750"/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l="8021" t="14258" r="34681" b="16320"/>
          <a:stretch/>
        </p:blipFill>
        <p:spPr>
          <a:xfrm>
            <a:off x="3974345" y="3091855"/>
            <a:ext cx="4997636" cy="184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l="7282" t="26787" r="53204" b="22179"/>
          <a:stretch/>
        </p:blipFill>
        <p:spPr>
          <a:xfrm>
            <a:off x="172019" y="3091856"/>
            <a:ext cx="3748718" cy="1848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API (Public Preview)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03851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the FarmBeats Web API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/>
              <a:t>Spent the first few weeks of sprint 3 figuring out how the </a:t>
            </a:r>
            <a:r>
              <a:rPr lang="en-US" err="1"/>
              <a:t>FarmBeats</a:t>
            </a:r>
            <a:r>
              <a:rPr lang="en-US"/>
              <a:t> Web API works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 Requests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/>
              <a:t>Created all the requests in postman to test them and get them working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Authentication with OpenID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/>
              <a:t>Needed a way to get an acess token for our http requests so we built in OpenID to the Web API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87" y="301677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OpenID Foundation webs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94" y="3426486"/>
            <a:ext cx="2713577" cy="10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hanced API Scanning with Postman Support in Qualys WAS | Qualys B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458" y="3248189"/>
            <a:ext cx="2359680" cy="144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20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FarmBeats</a:t>
            </a:r>
            <a:r>
              <a:rPr lang="en-US"/>
              <a:t> Web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Input for our Web API is the </a:t>
            </a:r>
            <a:r>
              <a:rPr lang="en-US" err="1"/>
              <a:t>FarmBeats</a:t>
            </a:r>
            <a:r>
              <a:rPr lang="en-US"/>
              <a:t> Web API</a:t>
            </a:r>
          </a:p>
          <a:p>
            <a:r>
              <a:rPr lang="en-US"/>
              <a:t>We take the telemetry of each sensor and then list it out as entries so that we end up with a list of all readings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r="8030" b="3973"/>
          <a:stretch/>
        </p:blipFill>
        <p:spPr>
          <a:xfrm>
            <a:off x="630382" y="2776590"/>
            <a:ext cx="3467678" cy="2036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954" b="3839"/>
          <a:stretch/>
        </p:blipFill>
        <p:spPr>
          <a:xfrm>
            <a:off x="4738253" y="2798619"/>
            <a:ext cx="3241965" cy="20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8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310608"/>
            <a:ext cx="8520600" cy="2523085"/>
          </a:xfrm>
        </p:spPr>
        <p:txBody>
          <a:bodyPr/>
          <a:lstStyle/>
          <a:p>
            <a:r>
              <a:rPr lang="en-US" err="1"/>
              <a:t>GetALL</a:t>
            </a:r>
            <a:r>
              <a:rPr lang="en-US"/>
              <a:t>()</a:t>
            </a:r>
          </a:p>
          <a:p>
            <a:pPr lvl="1"/>
            <a:r>
              <a:rPr lang="en-US"/>
              <a:t>A post method that takes an access token for authentication and returns all of the sensor data</a:t>
            </a:r>
          </a:p>
          <a:p>
            <a:pPr marL="596900" lvl="1" indent="0">
              <a:lnSpc>
                <a:spcPct val="114999"/>
              </a:lnSpc>
              <a:buNone/>
            </a:pPr>
            <a:endParaRPr lang="en-US"/>
          </a:p>
          <a:p>
            <a:r>
              <a:rPr lang="en-US"/>
              <a:t>Update Location()</a:t>
            </a:r>
          </a:p>
          <a:p>
            <a:pPr lvl="1"/>
            <a:r>
              <a:rPr lang="en-US"/>
              <a:t>Takes in a longitude, latitude, and access token and then updates a sensors location</a:t>
            </a:r>
          </a:p>
        </p:txBody>
      </p:sp>
    </p:spTree>
    <p:extLst>
      <p:ext uri="{BB962C8B-B14F-4D97-AF65-F5344CB8AC3E}">
        <p14:creationId xmlns:p14="http://schemas.microsoft.com/office/powerpoint/2010/main" val="179354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545" t="27744" r="30985" b="29965"/>
          <a:stretch/>
        </p:blipFill>
        <p:spPr>
          <a:xfrm>
            <a:off x="5014404" y="2701637"/>
            <a:ext cx="3403227" cy="2043545"/>
          </a:xfrm>
          <a:prstGeom prst="rect">
            <a:avLst/>
          </a:prstGeom>
        </p:spPr>
      </p:pic>
      <p:sp>
        <p:nvSpPr>
          <p:cNvPr id="7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631409" cy="1531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OAUTH2.0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/>
              <a:t>The authentication uses OAUTH2.0 protocols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OpenID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/>
              <a:t>Used OpenID to allow the user to log in with their NDSU account to access the Web API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2050" name="Picture 2" descr="An Introduction to OAuth 2 | DigitalOc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22" y="2646219"/>
            <a:ext cx="3083975" cy="20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69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/>
              <a:t>Web App / Power BI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187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Power BI?</a:t>
            </a: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9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Analytics Software by Microsoft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Extremely useful for data visualization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Helpful to find trends in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embedded into apps/web pages</a:t>
            </a:r>
            <a:endParaRPr/>
          </a:p>
        </p:txBody>
      </p:sp>
      <p:pic>
        <p:nvPicPr>
          <p:cNvPr id="151" name="Google Shape;151;p25" descr="Image result for power bi"/>
          <p:cNvPicPr preferRelativeResize="0"/>
          <p:nvPr/>
        </p:nvPicPr>
        <p:blipFill rotWithShape="1">
          <a:blip r:embed="rId3">
            <a:alphaModFix/>
          </a:blip>
          <a:srcRect l="16845" r="17632"/>
          <a:stretch/>
        </p:blipFill>
        <p:spPr>
          <a:xfrm>
            <a:off x="3839600" y="1938975"/>
            <a:ext cx="5304401" cy="3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43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89642" cy="3682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page: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map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Drill though reports: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 Charts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Heatmaps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Reports are filtered by drill though, and can be filtered by any time interval</a:t>
            </a:r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l="56985" t="5125" r="12780" b="7254"/>
          <a:stretch/>
        </p:blipFill>
        <p:spPr>
          <a:xfrm>
            <a:off x="6820692" y="359850"/>
            <a:ext cx="1945432" cy="194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4">
            <a:alphaModFix/>
          </a:blip>
          <a:srcRect l="6251" t="2827" r="27246"/>
          <a:stretch/>
        </p:blipFill>
        <p:spPr>
          <a:xfrm>
            <a:off x="3988775" y="359850"/>
            <a:ext cx="2636100" cy="19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5">
            <a:alphaModFix/>
          </a:blip>
          <a:srcRect b="3679"/>
          <a:stretch/>
        </p:blipFill>
        <p:spPr>
          <a:xfrm>
            <a:off x="3988775" y="2391528"/>
            <a:ext cx="4777349" cy="2320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FarmBeats?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2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Microsoft platform that facilitates data-driven farming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Extensive monitoring system composed of sensors, drones, cameras, and Azure Cloud integration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Aims to improve yields, lower costs, and reduce the environmental impact of farming.</a:t>
            </a:r>
            <a:endParaRPr/>
          </a:p>
        </p:txBody>
      </p:sp>
      <p:pic>
        <p:nvPicPr>
          <p:cNvPr id="75" name="Google Shape;75;p15" descr="Image result for farmbeats"/>
          <p:cNvPicPr preferRelativeResize="0"/>
          <p:nvPr/>
        </p:nvPicPr>
        <p:blipFill rotWithShape="1">
          <a:blip r:embed="rId3">
            <a:alphaModFix/>
          </a:blip>
          <a:srcRect t="25756" b="18937"/>
          <a:stretch/>
        </p:blipFill>
        <p:spPr>
          <a:xfrm>
            <a:off x="4572000" y="1017866"/>
            <a:ext cx="4339200" cy="310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6A8A-506D-415B-A625-275E555C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BCB5E-613F-4D74-8BA8-C5BEFD261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492752" cy="3416400"/>
          </a:xfrm>
        </p:spPr>
        <p:txBody>
          <a:bodyPr/>
          <a:lstStyle/>
          <a:p>
            <a:r>
              <a:rPr lang="en-US" dirty="0"/>
              <a:t>We also have added separate mobile layouts for each report page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is rearranged for vertical scrolling</a:t>
            </a:r>
          </a:p>
          <a:p>
            <a:endParaRPr lang="en-US" dirty="0"/>
          </a:p>
          <a:p>
            <a:r>
              <a:rPr lang="en-US" dirty="0"/>
              <a:t>Mobile layouts will be automatically used when a mobile device is detected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D4B6B-6D74-4D4B-87D4-B911C3A7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422" y="119271"/>
            <a:ext cx="2222555" cy="48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84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Embedded Power BI Report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simple web page which contains the embedded Power BI report</a:t>
            </a:r>
          </a:p>
          <a:p>
            <a:pPr>
              <a:lnSpc>
                <a:spcPct val="114999"/>
              </a:lnSpc>
            </a:pPr>
            <a:r>
              <a:rPr lang="en-US"/>
              <a:t>With drill-throughs, only one page is needed for the entire report</a:t>
            </a:r>
          </a:p>
          <a:p>
            <a:pPr>
              <a:lnSpc>
                <a:spcPct val="114999"/>
              </a:lnSpc>
            </a:pPr>
            <a:r>
              <a:rPr lang="en-US"/>
              <a:t>Coordinates page is used to input the name and coordinates of a sensor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EC809B-94EF-4D92-979B-4779120B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3" y="2336443"/>
            <a:ext cx="4094629" cy="2312861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50DD30-E946-4225-9C47-8D31B879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936" y="2338480"/>
            <a:ext cx="4370293" cy="21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95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Web App Demo</a:t>
            </a:r>
            <a:endParaRPr/>
          </a:p>
        </p:txBody>
      </p:sp>
      <p:pic>
        <p:nvPicPr>
          <p:cNvPr id="167" name="Google Shape;167;p27" descr="Image result for dem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13" y="1530697"/>
            <a:ext cx="4798575" cy="27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Postmortem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>
            <a:off x="328346" y="1266220"/>
            <a:ext cx="7180627" cy="260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/>
              <a:t>The </a:t>
            </a:r>
            <a:r>
              <a:rPr lang="en" err="1"/>
              <a:t>FarmBeats</a:t>
            </a:r>
            <a:r>
              <a:rPr lang="en"/>
              <a:t> public preview was not deployed until after spring break (End of March)</a:t>
            </a:r>
          </a:p>
          <a:p>
            <a:pPr marL="0" indent="0">
              <a:lnSpc>
                <a:spcPct val="114999"/>
              </a:lnSpc>
              <a:buNone/>
            </a:pPr>
            <a:endParaRPr lang="en"/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"/>
              <a:t>This caused many API development holdups near the end of the semester</a:t>
            </a:r>
          </a:p>
          <a:p>
            <a:pPr marL="0" indent="0">
              <a:lnSpc>
                <a:spcPct val="114999"/>
              </a:lnSpc>
              <a:buNone/>
            </a:pPr>
            <a:endParaRPr lang="en"/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"/>
              <a:t>IoT data simulation was unsuccessful due to issues with Azure</a:t>
            </a:r>
          </a:p>
        </p:txBody>
      </p:sp>
      <p:pic>
        <p:nvPicPr>
          <p:cNvPr id="179" name="Google Shape;179;p29" descr="Image result for risks 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116" y="1800385"/>
            <a:ext cx="1540525" cy="15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0533-1F4F-4C81-92BA-8B769FD3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Microsoft Tools/Platforms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FEF-727E-4376-AD43-7EB33CD77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618461" cy="3588404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Power BI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 marL="400050" indent="-285750">
              <a:lnSpc>
                <a:spcPct val="114999"/>
              </a:lnSpc>
              <a:buFont typeface="Arial,Sans-Serif"/>
              <a:buChar char="•"/>
            </a:pPr>
            <a:r>
              <a:rPr lang="en-US" dirty="0"/>
              <a:t>Really intuitive </a:t>
            </a:r>
            <a:r>
              <a:rPr lang="en-US" dirty="0">
                <a:solidFill>
                  <a:schemeClr val="bg2"/>
                </a:solidFill>
              </a:rPr>
              <a:t>+</a:t>
            </a:r>
          </a:p>
          <a:p>
            <a:pPr marL="400050" indent="-285750">
              <a:lnSpc>
                <a:spcPct val="114999"/>
              </a:lnSpc>
              <a:buFont typeface="Arial,Sans-Serif"/>
              <a:buChar char="•"/>
            </a:pPr>
            <a:r>
              <a:rPr lang="en-US" dirty="0"/>
              <a:t>Great visualization of data </a:t>
            </a:r>
            <a:r>
              <a:rPr lang="en-US" dirty="0">
                <a:solidFill>
                  <a:schemeClr val="bg2"/>
                </a:solidFill>
              </a:rPr>
              <a:t>+</a:t>
            </a:r>
          </a:p>
          <a:p>
            <a:pPr marL="400050" indent="-285750">
              <a:lnSpc>
                <a:spcPct val="114999"/>
              </a:lnSpc>
              <a:buFont typeface="Arial,Sans-Serif"/>
              <a:buChar char="•"/>
            </a:pPr>
            <a:r>
              <a:rPr lang="en-US" dirty="0"/>
              <a:t>Visual marketplace is nice </a:t>
            </a:r>
            <a:r>
              <a:rPr lang="en-US" dirty="0">
                <a:solidFill>
                  <a:schemeClr val="bg2"/>
                </a:solidFill>
              </a:rPr>
              <a:t>+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b="1" dirty="0"/>
              <a:t>Azure</a:t>
            </a:r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endParaRPr lang="en-US" dirty="0"/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en-US" dirty="0"/>
              <a:t>Account issues </a:t>
            </a:r>
            <a:r>
              <a:rPr lang="en-US" dirty="0">
                <a:solidFill>
                  <a:srgbClr val="C00000"/>
                </a:solidFill>
              </a:rPr>
              <a:t>-</a:t>
            </a:r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en-US" dirty="0"/>
              <a:t>Convoluted systems </a:t>
            </a:r>
            <a:r>
              <a:rPr lang="en-US" dirty="0">
                <a:solidFill>
                  <a:srgbClr val="C00000"/>
                </a:solidFill>
              </a:rPr>
              <a:t>-</a:t>
            </a:r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en-US" dirty="0"/>
              <a:t>Confusing documentation </a:t>
            </a:r>
            <a:r>
              <a:rPr lang="en-US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10000A-F590-4640-97EE-E6A9BE01AF35}"/>
              </a:ext>
            </a:extLst>
          </p:cNvPr>
          <p:cNvSpPr txBox="1">
            <a:spLocks/>
          </p:cNvSpPr>
          <p:nvPr/>
        </p:nvSpPr>
        <p:spPr>
          <a:xfrm>
            <a:off x="4113606" y="1152291"/>
            <a:ext cx="4744813" cy="358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r>
              <a:rPr lang="en-US" b="1"/>
              <a:t>Visual Studio</a:t>
            </a:r>
          </a:p>
          <a:p>
            <a:pPr marL="114300" indent="0">
              <a:lnSpc>
                <a:spcPct val="114999"/>
              </a:lnSpc>
              <a:buFont typeface="Proxima Nova"/>
              <a:buNone/>
            </a:pPr>
            <a:endParaRPr lang="en-US"/>
          </a:p>
          <a:p>
            <a:pPr marL="400050" indent="-285750">
              <a:lnSpc>
                <a:spcPct val="114999"/>
              </a:lnSpc>
              <a:buFont typeface="Arial,Sans-Serif"/>
              <a:buChar char="•"/>
            </a:pPr>
            <a:r>
              <a:rPr lang="en-US"/>
              <a:t>Great customizability </a:t>
            </a:r>
            <a:r>
              <a:rPr lang="en-US">
                <a:solidFill>
                  <a:schemeClr val="bg2"/>
                </a:solidFill>
              </a:rPr>
              <a:t>+</a:t>
            </a:r>
          </a:p>
          <a:p>
            <a:pPr marL="400050" indent="-285750">
              <a:lnSpc>
                <a:spcPct val="114999"/>
              </a:lnSpc>
              <a:buFont typeface="Arial,Sans-Serif"/>
              <a:buChar char="•"/>
            </a:pPr>
            <a:r>
              <a:rPr lang="en-US"/>
              <a:t>Great templates </a:t>
            </a:r>
            <a:r>
              <a:rPr lang="en-US">
                <a:solidFill>
                  <a:schemeClr val="bg2"/>
                </a:solidFill>
              </a:rPr>
              <a:t>+</a:t>
            </a:r>
          </a:p>
          <a:p>
            <a:pPr marL="400050" indent="-285750">
              <a:lnSpc>
                <a:spcPct val="114999"/>
              </a:lnSpc>
              <a:buFont typeface="Arial,Sans-Serif"/>
              <a:buChar char="•"/>
            </a:pPr>
            <a:r>
              <a:rPr lang="en-US"/>
              <a:t>NuGet package errors </a:t>
            </a:r>
            <a:r>
              <a:rPr lang="en-US">
                <a:solidFill>
                  <a:srgbClr val="C00000"/>
                </a:solidFill>
              </a:rPr>
              <a:t>-</a:t>
            </a:r>
          </a:p>
          <a:p>
            <a:pPr marL="400050" indent="-285750">
              <a:lnSpc>
                <a:spcPct val="114999"/>
              </a:lnSpc>
              <a:buFont typeface="Arial,Sans-Serif"/>
              <a:buChar char="•"/>
            </a:pPr>
            <a:endParaRPr lang="en-US">
              <a:solidFill>
                <a:srgbClr val="C00000"/>
              </a:solidFill>
            </a:endParaRPr>
          </a:p>
          <a:p>
            <a:pPr marL="114300" indent="0">
              <a:lnSpc>
                <a:spcPct val="114999"/>
              </a:lnSpc>
              <a:buFont typeface="Proxima Nova"/>
              <a:buNone/>
            </a:pPr>
            <a:r>
              <a:rPr lang="en-US" b="1" err="1"/>
              <a:t>FarmBeats</a:t>
            </a:r>
            <a:endParaRPr lang="en-US" b="1"/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endParaRPr lang="en-US"/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en-US"/>
              <a:t>Database Schema is hard to work with </a:t>
            </a:r>
            <a:r>
              <a:rPr lang="en-US">
                <a:solidFill>
                  <a:srgbClr val="C00000"/>
                </a:solidFill>
              </a:rPr>
              <a:t>-</a:t>
            </a:r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en-US"/>
              <a:t>Great Web API </a:t>
            </a:r>
            <a:r>
              <a:rPr lang="en-US">
                <a:solidFill>
                  <a:schemeClr val="bg2"/>
                </a:solidFill>
              </a:rPr>
              <a:t>+</a:t>
            </a:r>
          </a:p>
          <a:p>
            <a:pPr marL="400050" indent="-285750">
              <a:lnSpc>
                <a:spcPct val="114999"/>
              </a:lnSpc>
              <a:buFont typeface="Arial"/>
              <a:buChar char="•"/>
            </a:pPr>
            <a:r>
              <a:rPr lang="en-US"/>
              <a:t>Simple/easy preview website </a:t>
            </a:r>
            <a:r>
              <a:rPr lang="en-US">
                <a:solidFill>
                  <a:schemeClr val="bg2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36988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4229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/>
              <a:t>Even with constraints caused by the public preview delay and COVID-19, we still feel like this Capstone was a success</a:t>
            </a:r>
            <a:endParaRPr lang="en-US"/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"/>
              <a:t>The Power BI reports look great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"/>
              <a:t>Our Web App/API can be easily hosted on Azure at any time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"/>
              <a:t>Future development can pick up where we left off using our documentation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en"/>
          </a:p>
          <a:p>
            <a:pPr marL="0" indent="0">
              <a:spcBef>
                <a:spcPts val="1600"/>
              </a:spcBef>
              <a:buNone/>
            </a:pPr>
            <a:endParaRPr lang="en-US"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pic>
        <p:nvPicPr>
          <p:cNvPr id="186" name="Google Shape;186;p30" descr="Image result for group reflection"/>
          <p:cNvPicPr preferRelativeResize="0"/>
          <p:nvPr/>
        </p:nvPicPr>
        <p:blipFill rotWithShape="1">
          <a:blip r:embed="rId3">
            <a:alphaModFix/>
          </a:blip>
          <a:srcRect l="20749" t="16915" r="16278"/>
          <a:stretch/>
        </p:blipFill>
        <p:spPr>
          <a:xfrm>
            <a:off x="4896682" y="1542453"/>
            <a:ext cx="4175190" cy="26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3600" dirty="0"/>
              <a:t>THANKS FOR A GREAT SEMESTER!</a:t>
            </a:r>
            <a:endParaRPr lang="en-US" sz="3600"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ubTitle" idx="1"/>
          </p:nvPr>
        </p:nvSpPr>
        <p:spPr>
          <a:xfrm>
            <a:off x="510450" y="3182343"/>
            <a:ext cx="81231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Questions?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Goals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5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Create Power BI reports that visualize </a:t>
            </a:r>
            <a:r>
              <a:rPr lang="en" err="1"/>
              <a:t>FarmBeats</a:t>
            </a:r>
            <a:r>
              <a:rPr lang="en"/>
              <a:t> ground sensor data</a:t>
            </a:r>
            <a:endParaRPr/>
          </a:p>
          <a:p>
            <a:r>
              <a:rPr lang="en"/>
              <a:t>Create a web app that will aid the NDSU Precision Ag department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students and researchers with easy-to-analyze visuals of sensor output.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the entire process for future development</a:t>
            </a:r>
            <a:endParaRPr/>
          </a:p>
        </p:txBody>
      </p:sp>
      <p:pic>
        <p:nvPicPr>
          <p:cNvPr id="82" name="Google Shape;82;p16" descr="Image result for ndsu logo"/>
          <p:cNvPicPr preferRelativeResize="0"/>
          <p:nvPr/>
        </p:nvPicPr>
        <p:blipFill rotWithShape="1">
          <a:blip r:embed="rId3">
            <a:alphaModFix/>
          </a:blip>
          <a:srcRect t="5698" b="18630"/>
          <a:stretch/>
        </p:blipFill>
        <p:spPr>
          <a:xfrm>
            <a:off x="5140325" y="656775"/>
            <a:ext cx="3248275" cy="17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 descr="Image result for microsoft logo"/>
          <p:cNvPicPr preferRelativeResize="0"/>
          <p:nvPr/>
        </p:nvPicPr>
        <p:blipFill rotWithShape="1">
          <a:blip r:embed="rId4">
            <a:alphaModFix/>
          </a:blip>
          <a:srcRect t="32294" b="31686"/>
          <a:stretch/>
        </p:blipFill>
        <p:spPr>
          <a:xfrm>
            <a:off x="5016088" y="3362850"/>
            <a:ext cx="3496750" cy="8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6414213" y="2559188"/>
            <a:ext cx="700500" cy="7005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Deliverables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Web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BI Reports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app with embedded Power BI reports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Development documentation</a:t>
            </a:r>
            <a:endParaRPr/>
          </a:p>
        </p:txBody>
      </p:sp>
      <p:pic>
        <p:nvPicPr>
          <p:cNvPr id="91" name="Google Shape;91;p17" descr="Image result for desktop and mobil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400" y="3328750"/>
            <a:ext cx="3663200" cy="14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we’ve accomplished: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up all necessary accounts, directories, applications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Discussed project goals with Microsoft + Precision Ag department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Sprint 2: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Completed a base Web API – Research preview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Iterated through many Power BI report designs</a:t>
            </a:r>
            <a:endParaRPr/>
          </a:p>
        </p:txBody>
      </p:sp>
      <p:pic>
        <p:nvPicPr>
          <p:cNvPr id="98" name="Google Shape;98;p18" descr="Image result for azure devop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938" y="3973350"/>
            <a:ext cx="1572784" cy="9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 descr="Image result for azure active directory 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50" y="3927339"/>
            <a:ext cx="1881226" cy="10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 descr="Image result for power bi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4265" y="3973350"/>
            <a:ext cx="2523173" cy="9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 descr="Image result for visual studio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7225" y="3951550"/>
            <a:ext cx="2053200" cy="10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What we’ve accomplished (cont.):</a:t>
            </a:r>
            <a:endParaRPr lang="en-US"/>
          </a:p>
        </p:txBody>
      </p:sp>
      <p:sp>
        <p:nvSpPr>
          <p:cNvPr id="5" name="Google Shape;97;p18">
            <a:extLst>
              <a:ext uri="{FF2B5EF4-FFF2-40B4-BE49-F238E27FC236}">
                <a16:creationId xmlns:a16="http://schemas.microsoft.com/office/drawing/2014/main" id="{82628AA0-F246-4EF4-988C-70BDC7BF1C0B}"/>
              </a:ext>
            </a:extLst>
          </p:cNvPr>
          <p:cNvSpPr txBox="1">
            <a:spLocks/>
          </p:cNvSpPr>
          <p:nvPr/>
        </p:nvSpPr>
        <p:spPr>
          <a:xfrm>
            <a:off x="311700" y="1152476"/>
            <a:ext cx="8520600" cy="343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buFont typeface="Proxima Nova"/>
              <a:buNone/>
            </a:pPr>
            <a:r>
              <a:rPr lang="en-US"/>
              <a:t>Sprint 3:</a:t>
            </a:r>
          </a:p>
          <a:p>
            <a:pPr>
              <a:spcBef>
                <a:spcPts val="1600"/>
              </a:spcBef>
            </a:pPr>
            <a:r>
              <a:rPr lang="en-US"/>
              <a:t>Started shifting the API from Research to Public Preview</a:t>
            </a:r>
          </a:p>
          <a:p>
            <a:pPr>
              <a:lnSpc>
                <a:spcPct val="114999"/>
              </a:lnSpc>
            </a:pPr>
            <a:r>
              <a:rPr lang="en-US"/>
              <a:t>Integrated API data with Power BI (Report backend reconfigured)</a:t>
            </a:r>
          </a:p>
          <a:p>
            <a:pPr marL="0" indent="0">
              <a:spcBef>
                <a:spcPts val="1600"/>
              </a:spcBef>
              <a:buFont typeface="Proxima Nova"/>
              <a:buNone/>
            </a:pPr>
            <a:r>
              <a:rPr lang="en-US"/>
              <a:t>Sprint 4:</a:t>
            </a:r>
          </a:p>
          <a:p>
            <a:pPr>
              <a:lnSpc>
                <a:spcPct val="114999"/>
              </a:lnSpc>
              <a:spcBef>
                <a:spcPts val="1600"/>
              </a:spcBef>
            </a:pPr>
            <a:r>
              <a:rPr lang="en-US"/>
              <a:t>Created a web app that displays an embedded Power BI report</a:t>
            </a:r>
          </a:p>
          <a:p>
            <a:pPr>
              <a:lnSpc>
                <a:spcPct val="114999"/>
              </a:lnSpc>
            </a:pPr>
            <a:r>
              <a:rPr lang="en-US"/>
              <a:t>Continued shifting the API over to Public Preview</a:t>
            </a:r>
          </a:p>
          <a:p>
            <a:pPr>
              <a:lnSpc>
                <a:spcPct val="114999"/>
              </a:lnSpc>
            </a:pPr>
            <a:r>
              <a:rPr lang="en-US"/>
              <a:t>Full development Specification/Documentation</a:t>
            </a:r>
          </a:p>
          <a:p>
            <a:pPr>
              <a:lnSpc>
                <a:spcPct val="114999"/>
              </a:lnSpc>
            </a:pPr>
            <a:r>
              <a:rPr lang="en-US"/>
              <a:t>Added drill through functionality to Power BI reports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4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B0F7-04DA-4428-AC8C-19D48EB0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Left: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AC17E-FC4C-4104-ADF6-2EBDF571B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889" y="1551970"/>
            <a:ext cx="5915559" cy="2040362"/>
          </a:xfrm>
        </p:spPr>
        <p:txBody>
          <a:bodyPr/>
          <a:lstStyle/>
          <a:p>
            <a:r>
              <a:rPr lang="en-US"/>
              <a:t>Finish up the Public Preview Web API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Add coordinate button functionality (requires API)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Create a short (5 min) demo video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  <p:pic>
        <p:nvPicPr>
          <p:cNvPr id="4" name="Picture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id="{A8E0152A-6E28-4BD7-B18C-7BAE2E45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51" y="1542564"/>
            <a:ext cx="2743200" cy="20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API (Research Preview)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11" y="101773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about C# Web API’s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/>
              <a:t>Spent the first few weeks on how to implement Web API’s in C#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vs NoSQL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/>
              <a:t>Started out thinking that we were hitting a SQL server and then had to switch methodologies to hit a NoSQL server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Cosmos DB vs Azure Storage accounts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/>
              <a:t>Started out thinking that the data meeded to be funneled through Cosmos DB and then adjusted to direct query the storage accounts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68" y="30944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664" y="3069573"/>
            <a:ext cx="254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5">
            <a:alphaModFix/>
          </a:blip>
          <a:srcRect l="18054" t="8407" r="16909" b="26600"/>
          <a:stretch/>
        </p:blipFill>
        <p:spPr>
          <a:xfrm>
            <a:off x="5681268" y="3223424"/>
            <a:ext cx="3210174" cy="177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B32B1FEB582146B968ABD41F8AE2F1" ma:contentTypeVersion="8" ma:contentTypeDescription="Create a new document." ma:contentTypeScope="" ma:versionID="43f129ff9848cfd2bed2b1c9e5f41310">
  <xsd:schema xmlns:xsd="http://www.w3.org/2001/XMLSchema" xmlns:xs="http://www.w3.org/2001/XMLSchema" xmlns:p="http://schemas.microsoft.com/office/2006/metadata/properties" xmlns:ns2="30cceb35-97ce-4403-980a-71aa7295ff3f" targetNamespace="http://schemas.microsoft.com/office/2006/metadata/properties" ma:root="true" ma:fieldsID="1d75a734ae8960d594639cf9a9c7ddd8" ns2:_="">
    <xsd:import namespace="30cceb35-97ce-4403-980a-71aa7295ff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cceb35-97ce-4403-980a-71aa7295f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16341C-530A-4773-88C5-D572B9AB3961}">
  <ds:schemaRefs>
    <ds:schemaRef ds:uri="30cceb35-97ce-4403-980a-71aa7295ff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A4F0F7E-D4B3-4F37-BBA1-BE248F5BC559}">
  <ds:schemaRefs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30cceb35-97ce-4403-980a-71aa7295ff3f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142662B-3489-49B8-8F00-2FD4B2FEC9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820</Words>
  <Application>Microsoft Office PowerPoint</Application>
  <PresentationFormat>On-screen Show (16:9)</PresentationFormat>
  <Paragraphs>144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Proxima Nova</vt:lpstr>
      <vt:lpstr>Arial,Sans-Serif</vt:lpstr>
      <vt:lpstr>Spearmint</vt:lpstr>
      <vt:lpstr>FarmBeats Accelerator</vt:lpstr>
      <vt:lpstr>What is FarmBeats?</vt:lpstr>
      <vt:lpstr>Capstone Goals</vt:lpstr>
      <vt:lpstr>Capstone Deliverables</vt:lpstr>
      <vt:lpstr>What we’ve accomplished:</vt:lpstr>
      <vt:lpstr>What we’ve accomplished (cont.):</vt:lpstr>
      <vt:lpstr>What's Left:</vt:lpstr>
      <vt:lpstr>Web API</vt:lpstr>
      <vt:lpstr>Web API (Research Preview)</vt:lpstr>
      <vt:lpstr>Table Data (Research Preview)</vt:lpstr>
      <vt:lpstr>Output data(Research Preview)</vt:lpstr>
      <vt:lpstr>Services(Research Preview)</vt:lpstr>
      <vt:lpstr>Web API (Public Preview)</vt:lpstr>
      <vt:lpstr>FarmBeats Web API</vt:lpstr>
      <vt:lpstr>Services</vt:lpstr>
      <vt:lpstr>Authentication</vt:lpstr>
      <vt:lpstr>Web App / Power BI</vt:lpstr>
      <vt:lpstr>What is Power BI?</vt:lpstr>
      <vt:lpstr>Design</vt:lpstr>
      <vt:lpstr>Mobile View</vt:lpstr>
      <vt:lpstr>Embedded Power BI Report</vt:lpstr>
      <vt:lpstr>Web App Demo</vt:lpstr>
      <vt:lpstr>Postmortem</vt:lpstr>
      <vt:lpstr>Issues</vt:lpstr>
      <vt:lpstr>Thoughts on Microsoft Tools/Platforms used</vt:lpstr>
      <vt:lpstr>Reflection</vt:lpstr>
      <vt:lpstr>THANKS FOR A GREAT SEMESTER!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FarmBeats Accelerator</dc:title>
  <cp:lastModifiedBy>Jack Morris♛</cp:lastModifiedBy>
  <cp:revision>3</cp:revision>
  <dcterms:modified xsi:type="dcterms:W3CDTF">2020-05-07T15:57:03Z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0x01010027B32B1FEB582146B968ABD41F8AE2F1</vt:lpwstr>
  </property>
</Properties>
</file>